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 bookmarkIdSeed="3">
  <p:sldMasterIdLst>
    <p:sldMasterId id="2147483679" r:id="rId4"/>
  </p:sldMasterIdLst>
  <p:notesMasterIdLst>
    <p:notesMasterId r:id="rId9"/>
  </p:notesMasterIdLst>
  <p:handoutMasterIdLst>
    <p:handoutMasterId r:id="rId10"/>
  </p:handoutMasterIdLst>
  <p:sldIdLst>
    <p:sldId id="258" r:id="rId5"/>
    <p:sldId id="257" r:id="rId6"/>
    <p:sldId id="261" r:id="rId7"/>
    <p:sldId id="262" r:id="rId8"/>
  </p:sldIdLst>
  <p:sldSz cx="6858000" cy="9906000" type="A4"/>
  <p:notesSz cx="6858000" cy="9144000"/>
  <p:embeddedFontLst>
    <p:embeddedFont>
      <p:font typeface="Johnson Display" panose="00000500000000000000" pitchFamily="50" charset="0"/>
      <p:regular r:id="rId11"/>
      <p:bold r:id="rId12"/>
      <p:italic r:id="rId13"/>
      <p:boldItalic r:id="rId14"/>
    </p:embeddedFont>
    <p:embeddedFont>
      <p:font typeface="Johnson Text" panose="00000500000000000000" pitchFamily="50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1pPr>
    <a:lvl2pPr marL="429814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2pPr>
    <a:lvl3pPr marL="859627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3pPr>
    <a:lvl4pPr marL="1289441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4pPr>
    <a:lvl5pPr marL="1719255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5pPr>
    <a:lvl6pPr marL="2149069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" id="{9CF4054D-6649-1143-8237-804364090384}">
          <p14:sldIdLst>
            <p14:sldId id="258"/>
            <p14:sldId id="257"/>
            <p14:sldId id="261"/>
            <p14:sldId id="262"/>
          </p14:sldIdLst>
        </p14:section>
        <p14:section name="Back" id="{F731153F-2C37-664F-925B-CD8BC7F82B0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379406-00EA-0BBF-4A62-18AFE683C427}" name="Jacob, Gabriela [MEDBR]" initials="JG[" userId="S::gjacob2@its.jnj.com::d19021a1-14e7-435e-9147-161a0cb1c433" providerId="AD"/>
  <p188:author id="{59AED718-C774-199A-69C7-5ADA0246CEF2}" name="Tina Shields (Wolff Olins)" initials="" userId="S::tina.shields@wolffolins.com::8b84752b-4bc0-4bae-b328-eec9b165519a" providerId="AD"/>
  <p188:author id="{3351A921-C0CE-2090-1A52-FB10794DB1A8}" name="Caroline Welch" initials="CW" userId="Caroline Welch" providerId="None"/>
  <p188:author id="{55348C8F-C095-5403-719E-7F0857DBEB73}" name="Rebecca Goodwin" initials="RG" userId="46ddb7a5d008f023" providerId="Windows Live"/>
  <p188:author id="{BFE2E8B9-CE5E-10AE-8678-6A4EEFBFEF7A}" name="Alex Medina" initials="AM" userId="S::alexm@jkdesignnj.onmicrosoft.com::ecec9072-2837-4e50-9dfb-700bdfbc30d3" providerId="AD"/>
  <p188:author id="{16F218D7-26DA-D6A7-FA2C-AAB79E2B99D8}" name="Ben Skingley (Wolff Olins, London)" initials="BS" userId="S::ben.skingley@wolffolins.com::21935174-311b-4876-93c7-0433ebed6584" providerId="AD"/>
  <p188:author id="{0D6E14FB-8860-D24F-2885-ABEFA1D0DEBC}" name="Johnson, Kristen [ETHUS]" initials="JK[" userId="S::kjohns41@its.jnj.com::140e039e-7add-4852-ad6b-5991da6f62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5F3F2"/>
    <a:srgbClr val="F6F3F2"/>
    <a:srgbClr val="81766F"/>
    <a:srgbClr val="564C47"/>
    <a:srgbClr val="83786F"/>
    <a:srgbClr val="9834C2"/>
    <a:srgbClr val="32820A"/>
    <a:srgbClr val="3E4114"/>
    <a:srgbClr val="0F6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36"/>
  </p:normalViewPr>
  <p:slideViewPr>
    <p:cSldViewPr snapToGrid="0">
      <p:cViewPr varScale="1">
        <p:scale>
          <a:sx n="42" d="100"/>
          <a:sy n="42" d="100"/>
        </p:scale>
        <p:origin x="2232" y="72"/>
      </p:cViewPr>
      <p:guideLst/>
    </p:cSldViewPr>
  </p:slideViewPr>
  <p:outlineViewPr>
    <p:cViewPr>
      <p:scale>
        <a:sx n="33" d="100"/>
        <a:sy n="33" d="100"/>
      </p:scale>
      <p:origin x="0" y="-115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368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birskaya, Tatyana [MEDRU]" userId="00360c0a-9012-4d57-a72a-85adc29422e6" providerId="ADAL" clId="{22EC92B3-45B5-4A35-8B1A-74A1F50C613F}"/>
    <pc:docChg chg="undo custSel modSld">
      <pc:chgData name="Simbirskaya, Tatyana [MEDRU]" userId="00360c0a-9012-4d57-a72a-85adc29422e6" providerId="ADAL" clId="{22EC92B3-45B5-4A35-8B1A-74A1F50C613F}" dt="2025-08-05T13:49:23.763" v="51" actId="404"/>
      <pc:docMkLst>
        <pc:docMk/>
      </pc:docMkLst>
      <pc:sldChg chg="modSp mod">
        <pc:chgData name="Simbirskaya, Tatyana [MEDRU]" userId="00360c0a-9012-4d57-a72a-85adc29422e6" providerId="ADAL" clId="{22EC92B3-45B5-4A35-8B1A-74A1F50C613F}" dt="2025-07-23T21:16:46.650" v="1" actId="20577"/>
        <pc:sldMkLst>
          <pc:docMk/>
          <pc:sldMk cId="3517933061" sldId="258"/>
        </pc:sldMkLst>
        <pc:spChg chg="mod">
          <ac:chgData name="Simbirskaya, Tatyana [MEDRU]" userId="00360c0a-9012-4d57-a72a-85adc29422e6" providerId="ADAL" clId="{22EC92B3-45B5-4A35-8B1A-74A1F50C613F}" dt="2025-07-23T21:16:46.650" v="1" actId="20577"/>
          <ac:spMkLst>
            <pc:docMk/>
            <pc:sldMk cId="3517933061" sldId="258"/>
            <ac:spMk id="4" creationId="{20CCB7BD-0FFC-A8B5-63B2-7C2FD4662968}"/>
          </ac:spMkLst>
        </pc:spChg>
      </pc:sldChg>
      <pc:sldChg chg="modSp mod">
        <pc:chgData name="Simbirskaya, Tatyana [MEDRU]" userId="00360c0a-9012-4d57-a72a-85adc29422e6" providerId="ADAL" clId="{22EC92B3-45B5-4A35-8B1A-74A1F50C613F}" dt="2025-08-05T13:49:23.763" v="51" actId="404"/>
        <pc:sldMkLst>
          <pc:docMk/>
          <pc:sldMk cId="3570062914" sldId="261"/>
        </pc:sldMkLst>
        <pc:graphicFrameChg chg="mod modGraphic">
          <ac:chgData name="Simbirskaya, Tatyana [MEDRU]" userId="00360c0a-9012-4d57-a72a-85adc29422e6" providerId="ADAL" clId="{22EC92B3-45B5-4A35-8B1A-74A1F50C613F}" dt="2025-08-05T13:49:23.763" v="51" actId="404"/>
          <ac:graphicFrameMkLst>
            <pc:docMk/>
            <pc:sldMk cId="3570062914" sldId="261"/>
            <ac:graphicFrameMk id="12" creationId="{2C78B465-1E5C-7ACD-4473-B8F081EBCFB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4CA142-80E1-DBC9-132F-B55CC2769B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Johnson Text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F650F-7632-8387-E4E9-B68A9D70A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7F42B-4C86-0A43-8FA1-0E0D1126CEC8}" type="datetimeFigureOut">
              <a:rPr lang="en-US" smtClean="0">
                <a:latin typeface="Johnson Text" pitchFamily="2" charset="77"/>
              </a:rPr>
              <a:t>8/5/2025</a:t>
            </a:fld>
            <a:endParaRPr lang="en-US" dirty="0">
              <a:latin typeface="Johnson Text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E71B6-78D8-3974-183F-3432B48F0B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Johnson Tex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C92B9-671F-2293-E390-E1A8F50313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1A9B5-35A3-E649-8148-DE3199393FDC}" type="slidenum">
              <a:rPr lang="en-US" smtClean="0">
                <a:latin typeface="Johnson Text" pitchFamily="2" charset="77"/>
              </a:rPr>
              <a:t>‹#›</a:t>
            </a:fld>
            <a:endParaRPr lang="en-US" dirty="0">
              <a:latin typeface="Johnson Tex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213531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Johnson Display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Johnson Display" pitchFamily="2" charset="77"/>
              </a:defRPr>
            </a:lvl1pPr>
          </a:lstStyle>
          <a:p>
            <a:fld id="{BA4529F8-1B9C-C04B-A698-DC6C48C547B6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Johnson Display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Johnson Display" pitchFamily="2" charset="77"/>
              </a:defRPr>
            </a:lvl1pPr>
          </a:lstStyle>
          <a:p>
            <a:fld id="{08B18E93-EE38-CB4F-AFC1-65CB91DBAD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7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1pPr>
    <a:lvl2pPr marL="429814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2pPr>
    <a:lvl3pPr marL="859627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3pPr>
    <a:lvl4pPr marL="1289441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4pPr>
    <a:lvl5pPr marL="1719255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5pPr>
    <a:lvl6pPr marL="2149069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18E93-EE38-CB4F-AFC1-65CB91DBAD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3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E90E24E0-D3AF-2630-386F-9F60CFDD8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949" y="9181036"/>
            <a:ext cx="1115050" cy="424781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D5E2C5F-2723-B628-4E89-A2F1358F23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2949" y="3630675"/>
            <a:ext cx="1431551" cy="1644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62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B935986-5D90-0E2A-6E1F-AEA21137D1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2949" y="5401078"/>
            <a:ext cx="1431551" cy="190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68" b="1" i="0">
                <a:latin typeface="Johnson Text" pitchFamily="2" charset="77"/>
              </a:defRPr>
            </a:lvl1pPr>
          </a:lstStyle>
          <a:p>
            <a:pPr lvl="0"/>
            <a:r>
              <a:rPr lang="en-US" dirty="0"/>
              <a:t>Name, MD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1F5B754-9678-27F7-3630-F120453D96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09179" y="3630675"/>
            <a:ext cx="1431551" cy="1644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62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9DF3D66-5480-D97A-012B-A351D3BC94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09179" y="5401078"/>
            <a:ext cx="1431551" cy="190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68" b="1" i="0">
                <a:latin typeface="Johnson Text" pitchFamily="2" charset="77"/>
              </a:defRPr>
            </a:lvl1pPr>
          </a:lstStyle>
          <a:p>
            <a:pPr lvl="0"/>
            <a:r>
              <a:rPr lang="en-US" dirty="0"/>
              <a:t>Name, MD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DAA7EB6-28E8-3142-CD67-B33FAEF751C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7272" y="3630675"/>
            <a:ext cx="1431551" cy="1644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62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B560356-37C9-FCDE-1CB7-168B76E5C7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17272" y="5401078"/>
            <a:ext cx="1431551" cy="190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68" b="1" i="0">
                <a:latin typeface="Johnson Text" pitchFamily="2" charset="77"/>
              </a:defRPr>
            </a:lvl1pPr>
          </a:lstStyle>
          <a:p>
            <a:pPr lvl="0"/>
            <a:r>
              <a:rPr lang="en-US" dirty="0"/>
              <a:t>Name, MD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8F619FD-69E6-1B54-64A5-72A79E513A2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25365" y="3630675"/>
            <a:ext cx="1431551" cy="1644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62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BC48DC7-68AC-C0DB-C0F5-195B4B7FF08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5365" y="5401078"/>
            <a:ext cx="1431551" cy="190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68" b="1" i="0">
                <a:latin typeface="Johnson Text" pitchFamily="2" charset="77"/>
              </a:defRPr>
            </a:lvl1pPr>
          </a:lstStyle>
          <a:p>
            <a:pPr lvl="0"/>
            <a:r>
              <a:rPr lang="en-US" dirty="0"/>
              <a:t>Name, MD</a:t>
            </a:r>
          </a:p>
        </p:txBody>
      </p:sp>
    </p:spTree>
    <p:extLst>
      <p:ext uri="{BB962C8B-B14F-4D97-AF65-F5344CB8AC3E}">
        <p14:creationId xmlns:p14="http://schemas.microsoft.com/office/powerpoint/2010/main" val="12834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4D75AD-82E3-A255-9027-08F60BD1AB68}"/>
              </a:ext>
            </a:extLst>
          </p:cNvPr>
          <p:cNvSpPr/>
          <p:nvPr userDrawn="1"/>
        </p:nvSpPr>
        <p:spPr>
          <a:xfrm>
            <a:off x="-14862" y="4872425"/>
            <a:ext cx="3514225" cy="5033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2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CA5B67-BB73-270F-0571-2E9B8850A244}"/>
              </a:ext>
            </a:extLst>
          </p:cNvPr>
          <p:cNvSpPr/>
          <p:nvPr userDrawn="1"/>
        </p:nvSpPr>
        <p:spPr>
          <a:xfrm>
            <a:off x="2420938" y="0"/>
            <a:ext cx="4437062" cy="495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2">
              <a:solidFill>
                <a:schemeClr val="accent1"/>
              </a:solidFill>
            </a:endParaRPr>
          </a:p>
        </p:txBody>
      </p:sp>
      <p:pic>
        <p:nvPicPr>
          <p:cNvPr id="5" name="Picture 4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C8FDF76A-EE6D-4A47-2E7D-4E577D4D9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949" y="9181036"/>
            <a:ext cx="1115050" cy="4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3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5DD22256-47EE-77A8-7FEC-AF66D268CD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949" y="300181"/>
            <a:ext cx="1115050" cy="4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9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D94522-B570-1A8D-6330-A0B1E383D04D}"/>
              </a:ext>
            </a:extLst>
          </p:cNvPr>
          <p:cNvSpPr/>
          <p:nvPr userDrawn="1"/>
        </p:nvSpPr>
        <p:spPr>
          <a:xfrm>
            <a:off x="4572000" y="0"/>
            <a:ext cx="2286000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2">
              <a:solidFill>
                <a:schemeClr val="accent1"/>
              </a:solidFill>
            </a:endParaRPr>
          </a:p>
        </p:txBody>
      </p:sp>
      <p:pic>
        <p:nvPicPr>
          <p:cNvPr id="4" name="Picture 3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4E50F691-37A6-9080-3D70-7A9417F97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949" y="9181036"/>
            <a:ext cx="1115050" cy="4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8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76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5" r:id="rId3"/>
    <p:sldLayoutId id="2147483736" r:id="rId4"/>
  </p:sldLayoutIdLst>
  <p:hf hdr="0" dt="0"/>
  <p:txStyles>
    <p:titleStyle>
      <a:lvl1pPr algn="l" defTabSz="800741" rtl="0" eaLnBrk="1" latinLnBrk="0" hangingPunct="1">
        <a:lnSpc>
          <a:spcPct val="85000"/>
        </a:lnSpc>
        <a:spcBef>
          <a:spcPts val="525"/>
        </a:spcBef>
        <a:spcAft>
          <a:spcPts val="525"/>
        </a:spcAft>
        <a:buNone/>
        <a:defRPr sz="3065" b="0" i="0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800741" rtl="0" eaLnBrk="1" latinLnBrk="0" hangingPunct="1">
        <a:lnSpc>
          <a:spcPct val="11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tabLst/>
        <a:defRPr sz="1576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0231" indent="-250231" algn="l" defTabSz="800741" rtl="0" eaLnBrk="1" latinLnBrk="0" hangingPunct="1">
        <a:lnSpc>
          <a:spcPct val="110000"/>
        </a:lnSpc>
        <a:spcBef>
          <a:spcPts val="0"/>
        </a:spcBef>
        <a:spcAft>
          <a:spcPts val="525"/>
        </a:spcAft>
        <a:buFont typeface="Arial" panose="020B0604020202020204" pitchFamily="34" charset="0"/>
        <a:buChar char="•"/>
        <a:tabLst/>
        <a:defRPr sz="1576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00463" indent="-250231" algn="l" defTabSz="800741" rtl="0" eaLnBrk="1" latinLnBrk="0" hangingPunct="1">
        <a:lnSpc>
          <a:spcPct val="110000"/>
        </a:lnSpc>
        <a:spcBef>
          <a:spcPts val="0"/>
        </a:spcBef>
        <a:spcAft>
          <a:spcPts val="525"/>
        </a:spcAft>
        <a:buFont typeface="Arial" panose="020B0604020202020204" pitchFamily="34" charset="0"/>
        <a:buChar char="•"/>
        <a:tabLst/>
        <a:defRPr sz="1401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0300" indent="-250231" algn="l" defTabSz="800741" rtl="0" eaLnBrk="1" latinLnBrk="0" hangingPunct="1">
        <a:lnSpc>
          <a:spcPct val="110000"/>
        </a:lnSpc>
        <a:spcBef>
          <a:spcPts val="0"/>
        </a:spcBef>
        <a:spcAft>
          <a:spcPts val="525"/>
        </a:spcAft>
        <a:buFont typeface="Arial" panose="020B0604020202020204" pitchFamily="34" charset="0"/>
        <a:buChar char="•"/>
        <a:tabLst/>
        <a:defRPr sz="1401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00741" rtl="0" eaLnBrk="1" latinLnBrk="0" hangingPunct="1">
        <a:lnSpc>
          <a:spcPct val="11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tabLst/>
        <a:defRPr sz="701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800741" rtl="0" eaLnBrk="1" latinLnBrk="0" hangingPunct="1">
        <a:lnSpc>
          <a:spcPct val="9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defRPr lang="en-GB" sz="1576" b="0" i="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00741" rtl="0" eaLnBrk="1" latinLnBrk="0" hangingPunct="1">
        <a:lnSpc>
          <a:spcPct val="9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defRPr lang="en-GB" sz="1576" b="0" i="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800741" rtl="0" eaLnBrk="1" latinLnBrk="0" hangingPunct="1">
        <a:lnSpc>
          <a:spcPct val="9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defRPr lang="en-GB" sz="1576" b="0" i="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800741" rtl="0" eaLnBrk="1" latinLnBrk="0" hangingPunct="1">
        <a:lnSpc>
          <a:spcPct val="9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defRPr sz="1576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400371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2pPr>
      <a:lvl3pPr marL="800741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3pPr>
      <a:lvl4pPr marL="1201111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4pPr>
      <a:lvl5pPr marL="1601482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5pPr>
      <a:lvl6pPr marL="2001852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6pPr>
      <a:lvl7pPr marL="2402223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7pPr>
      <a:lvl8pPr marL="2802593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8pPr>
      <a:lvl9pPr marL="3202964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8" pos="2113" userDrawn="1">
          <p15:clr>
            <a:srgbClr val="F26B43"/>
          </p15:clr>
        </p15:guide>
        <p15:guide id="19" pos="2202" userDrawn="1">
          <p15:clr>
            <a:srgbClr val="F26B43"/>
          </p15:clr>
        </p15:guide>
        <p15:guide id="22" pos="2787" userDrawn="1">
          <p15:clr>
            <a:srgbClr val="F26B43"/>
          </p15:clr>
        </p15:guide>
        <p15:guide id="68" pos="2880" userDrawn="1">
          <p15:clr>
            <a:srgbClr val="F26B43"/>
          </p15:clr>
        </p15:guide>
        <p15:guide id="74" pos="3461" userDrawn="1">
          <p15:clr>
            <a:srgbClr val="F26B43"/>
          </p15:clr>
        </p15:guide>
        <p15:guide id="75" pos="3552" userDrawn="1">
          <p15:clr>
            <a:srgbClr val="F26B43"/>
          </p15:clr>
        </p15:guide>
        <p15:guide id="80" orient="horz" pos="189" userDrawn="1">
          <p15:clr>
            <a:srgbClr val="F26B43"/>
          </p15:clr>
        </p15:guide>
        <p15:guide id="81" pos="177" userDrawn="1">
          <p15:clr>
            <a:srgbClr val="F26B43"/>
          </p15:clr>
        </p15:guide>
        <p15:guide id="82" pos="4142" userDrawn="1">
          <p15:clr>
            <a:srgbClr val="F26B43"/>
          </p15:clr>
        </p15:guide>
        <p15:guide id="83" orient="horz" pos="6048" userDrawn="1">
          <p15:clr>
            <a:srgbClr val="F26B43"/>
          </p15:clr>
        </p15:guide>
        <p15:guide id="84" pos="762" userDrawn="1">
          <p15:clr>
            <a:srgbClr val="F26B43"/>
          </p15:clr>
        </p15:guide>
        <p15:guide id="85" pos="859" userDrawn="1">
          <p15:clr>
            <a:srgbClr val="F26B43"/>
          </p15:clr>
        </p15:guide>
        <p15:guide id="86" pos="1436" userDrawn="1">
          <p15:clr>
            <a:srgbClr val="F26B43"/>
          </p15:clr>
        </p15:guide>
        <p15:guide id="88" pos="1525" userDrawn="1">
          <p15:clr>
            <a:srgbClr val="F26B43"/>
          </p15:clr>
        </p15:guide>
        <p15:guide id="89" orient="horz" pos="594" userDrawn="1">
          <p15:clr>
            <a:srgbClr val="F26B43"/>
          </p15:clr>
        </p15:guide>
        <p15:guide id="90" orient="horz" pos="695" userDrawn="1">
          <p15:clr>
            <a:srgbClr val="F26B43"/>
          </p15:clr>
        </p15:guide>
        <p15:guide id="91" orient="horz" pos="1091" userDrawn="1">
          <p15:clr>
            <a:srgbClr val="F26B43"/>
          </p15:clr>
        </p15:guide>
        <p15:guide id="92" orient="horz" pos="1193" userDrawn="1">
          <p15:clr>
            <a:srgbClr val="F26B43"/>
          </p15:clr>
        </p15:guide>
        <p15:guide id="93" orient="horz" pos="1586" userDrawn="1">
          <p15:clr>
            <a:srgbClr val="F26B43"/>
          </p15:clr>
        </p15:guide>
        <p15:guide id="94" orient="horz" pos="1681" userDrawn="1">
          <p15:clr>
            <a:srgbClr val="F26B43"/>
          </p15:clr>
        </p15:guide>
        <p15:guide id="95" orient="horz" pos="2074" userDrawn="1">
          <p15:clr>
            <a:srgbClr val="F26B43"/>
          </p15:clr>
        </p15:guide>
        <p15:guide id="96" orient="horz" pos="2176" userDrawn="1">
          <p15:clr>
            <a:srgbClr val="F26B43"/>
          </p15:clr>
        </p15:guide>
        <p15:guide id="97" orient="horz" pos="2571" userDrawn="1">
          <p15:clr>
            <a:srgbClr val="F26B43"/>
          </p15:clr>
        </p15:guide>
        <p15:guide id="98" orient="horz" pos="2674" userDrawn="1">
          <p15:clr>
            <a:srgbClr val="F26B43"/>
          </p15:clr>
        </p15:guide>
        <p15:guide id="99" orient="horz" pos="3069" userDrawn="1">
          <p15:clr>
            <a:srgbClr val="F26B43"/>
          </p15:clr>
        </p15:guide>
        <p15:guide id="100" orient="horz" pos="3168" userDrawn="1">
          <p15:clr>
            <a:srgbClr val="F26B43"/>
          </p15:clr>
        </p15:guide>
        <p15:guide id="101" orient="horz" pos="3563" userDrawn="1">
          <p15:clr>
            <a:srgbClr val="F26B43"/>
          </p15:clr>
        </p15:guide>
        <p15:guide id="102" orient="horz" pos="3666" userDrawn="1">
          <p15:clr>
            <a:srgbClr val="F26B43"/>
          </p15:clr>
        </p15:guide>
        <p15:guide id="103" orient="horz" pos="4062" userDrawn="1">
          <p15:clr>
            <a:srgbClr val="F26B43"/>
          </p15:clr>
        </p15:guide>
        <p15:guide id="104" orient="horz" pos="4160" userDrawn="1">
          <p15:clr>
            <a:srgbClr val="F26B43"/>
          </p15:clr>
        </p15:guide>
        <p15:guide id="105" orient="horz" pos="4559" userDrawn="1">
          <p15:clr>
            <a:srgbClr val="F26B43"/>
          </p15:clr>
        </p15:guide>
        <p15:guide id="106" orient="horz" pos="5047" userDrawn="1">
          <p15:clr>
            <a:srgbClr val="F26B43"/>
          </p15:clr>
        </p15:guide>
        <p15:guide id="107" orient="horz" pos="4651" userDrawn="1">
          <p15:clr>
            <a:srgbClr val="F26B43"/>
          </p15:clr>
        </p15:guide>
        <p15:guide id="108" orient="horz" pos="5146" userDrawn="1">
          <p15:clr>
            <a:srgbClr val="F26B43"/>
          </p15:clr>
        </p15:guide>
        <p15:guide id="109" orient="horz" pos="5542" userDrawn="1">
          <p15:clr>
            <a:srgbClr val="F26B43"/>
          </p15:clr>
        </p15:guide>
        <p15:guide id="110" orient="horz" pos="56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agremits@its.jnj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BFF1D10-3D0F-1697-D7B6-596B849272B9}"/>
              </a:ext>
            </a:extLst>
          </p:cNvPr>
          <p:cNvSpPr txBox="1"/>
          <p:nvPr/>
        </p:nvSpPr>
        <p:spPr>
          <a:xfrm>
            <a:off x="563563" y="1326113"/>
            <a:ext cx="6050597" cy="2585323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defTabSz="457200">
              <a:defRPr/>
            </a:pPr>
            <a:r>
              <a:rPr lang="ru-RU" sz="3200" dirty="0">
                <a:solidFill>
                  <a:schemeClr val="accent1"/>
                </a:solidFill>
                <a:latin typeface="+mj-lt"/>
              </a:rPr>
              <a:t>Кадаверный курс по индивидуализированному эндопротезированию коленного сустава</a:t>
            </a:r>
          </a:p>
          <a:p>
            <a:pPr defTabSz="457200">
              <a:defRPr/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Научная концепция, клинические решения и обсуждения клинических случаев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FAF64EB-9773-CEFB-C84D-4BAC5104F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488" y="7425020"/>
            <a:ext cx="543739" cy="54373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4A76CBB-C46E-C16E-49B2-9537EC3D9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144" y="5916386"/>
            <a:ext cx="509392" cy="5093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8FA0BA-35BA-DB9D-CE8A-A06937D077CB}"/>
              </a:ext>
            </a:extLst>
          </p:cNvPr>
          <p:cNvSpPr txBox="1"/>
          <p:nvPr/>
        </p:nvSpPr>
        <p:spPr>
          <a:xfrm>
            <a:off x="307571" y="8165001"/>
            <a:ext cx="201652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 b="1" dirty="0"/>
              <a:t>University of Sharjah</a:t>
            </a:r>
            <a:endParaRPr lang="ru-RU" sz="16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703BC1-D351-69CC-36BC-FBA3B41EB62E}"/>
              </a:ext>
            </a:extLst>
          </p:cNvPr>
          <p:cNvCxnSpPr>
            <a:cxnSpLocks/>
          </p:cNvCxnSpPr>
          <p:nvPr/>
        </p:nvCxnSpPr>
        <p:spPr>
          <a:xfrm>
            <a:off x="309158" y="6514819"/>
            <a:ext cx="14894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2F23E3-F559-87D1-D0C6-3BA41016E5FF}"/>
              </a:ext>
            </a:extLst>
          </p:cNvPr>
          <p:cNvCxnSpPr>
            <a:cxnSpLocks/>
          </p:cNvCxnSpPr>
          <p:nvPr/>
        </p:nvCxnSpPr>
        <p:spPr>
          <a:xfrm>
            <a:off x="309158" y="8087865"/>
            <a:ext cx="14894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holding his knee&#10;&#10;Description automatically generated">
            <a:extLst>
              <a:ext uri="{FF2B5EF4-FFF2-40B4-BE49-F238E27FC236}">
                <a16:creationId xmlns:a16="http://schemas.microsoft.com/office/drawing/2014/main" id="{54038477-9800-C643-820C-422C735204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83" t="1611" r="6708"/>
          <a:stretch/>
        </p:blipFill>
        <p:spPr>
          <a:xfrm flipH="1">
            <a:off x="2420938" y="5038428"/>
            <a:ext cx="4437062" cy="4871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CCB7BD-0FFC-A8B5-63B2-7C2FD4662968}"/>
              </a:ext>
            </a:extLst>
          </p:cNvPr>
          <p:cNvSpPr txBox="1"/>
          <p:nvPr/>
        </p:nvSpPr>
        <p:spPr>
          <a:xfrm>
            <a:off x="307571" y="6711062"/>
            <a:ext cx="2263775" cy="3342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/>
              <a:t>5 сентября </a:t>
            </a:r>
            <a:r>
              <a:rPr lang="en-US" sz="1600" b="1" dirty="0"/>
              <a:t>2025</a:t>
            </a:r>
          </a:p>
        </p:txBody>
      </p:sp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CAD613DA-DB1A-BEB2-B2E2-3B09113335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4" y="0"/>
            <a:ext cx="685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3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2D45A-8E7E-951F-F818-26D86C2C73C8}"/>
              </a:ext>
            </a:extLst>
          </p:cNvPr>
          <p:cNvSpPr/>
          <p:nvPr/>
        </p:nvSpPr>
        <p:spPr>
          <a:xfrm>
            <a:off x="0" y="1"/>
            <a:ext cx="6858000" cy="1322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FF1D10-3D0F-1697-D7B6-596B849272B9}"/>
              </a:ext>
            </a:extLst>
          </p:cNvPr>
          <p:cNvSpPr txBox="1"/>
          <p:nvPr/>
        </p:nvSpPr>
        <p:spPr>
          <a:xfrm>
            <a:off x="403142" y="202376"/>
            <a:ext cx="6294437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Welcome to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  <a:p>
            <a:pPr defTabSz="457200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Johnson &amp; Johnson Institute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219FD-0C70-67C8-C0F4-0244C849A00B}"/>
              </a:ext>
            </a:extLst>
          </p:cNvPr>
          <p:cNvSpPr txBox="1"/>
          <p:nvPr/>
        </p:nvSpPr>
        <p:spPr>
          <a:xfrm>
            <a:off x="403142" y="7019153"/>
            <a:ext cx="2141938" cy="36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b="1" dirty="0">
                <a:solidFill>
                  <a:schemeClr val="accent1"/>
                </a:solidFill>
                <a:latin typeface="+mj-lt"/>
              </a:rPr>
              <a:t>Преподаватели:</a:t>
            </a:r>
            <a:endParaRPr lang="en-US" sz="1800" b="1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2CD8B-5597-3F33-B4D0-07FB70F8D7D3}"/>
              </a:ext>
            </a:extLst>
          </p:cNvPr>
          <p:cNvSpPr txBox="1"/>
          <p:nvPr/>
        </p:nvSpPr>
        <p:spPr>
          <a:xfrm>
            <a:off x="403142" y="1524602"/>
            <a:ext cx="5896058" cy="54014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Дорогие участники,</a:t>
            </a:r>
            <a:endParaRPr lang="ru-RU" sz="1400" dirty="0"/>
          </a:p>
          <a:p>
            <a:pPr>
              <a:spcAft>
                <a:spcPts val="600"/>
              </a:spcAft>
            </a:pPr>
            <a:endParaRPr lang="ru-RU" sz="100" dirty="0"/>
          </a:p>
          <a:p>
            <a:pPr>
              <a:spcAft>
                <a:spcPts val="600"/>
              </a:spcAft>
            </a:pPr>
            <a:r>
              <a:rPr lang="ru-RU" sz="1400" dirty="0"/>
              <a:t>М</a:t>
            </a:r>
            <a:r>
              <a:rPr lang="en-US" sz="1400" dirty="0"/>
              <a:t>ы </a:t>
            </a:r>
            <a:r>
              <a:rPr lang="en-US" sz="1400" dirty="0" err="1"/>
              <a:t>рады</a:t>
            </a:r>
            <a:r>
              <a:rPr lang="en-US" sz="1400" dirty="0"/>
              <a:t> </a:t>
            </a:r>
            <a:r>
              <a:rPr lang="ru-RU" sz="1400" dirty="0"/>
              <a:t>пригласить</a:t>
            </a:r>
            <a:r>
              <a:rPr lang="en-US" sz="1400" dirty="0"/>
              <a:t> </a:t>
            </a:r>
            <a:r>
              <a:rPr lang="en-US" sz="1400" dirty="0" err="1"/>
              <a:t>вас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ru-RU" sz="1400" dirty="0"/>
              <a:t> </a:t>
            </a:r>
            <a:r>
              <a:rPr lang="en-US" sz="1400" dirty="0"/>
              <a:t>“</a:t>
            </a:r>
            <a:r>
              <a:rPr lang="ru-RU" sz="1400" dirty="0"/>
              <a:t>Кадаверный курс по индивидуализированному эндопротезированию коленного сустава</a:t>
            </a:r>
            <a:r>
              <a:rPr lang="en-US" sz="1400" dirty="0"/>
              <a:t>”</a:t>
            </a:r>
            <a:r>
              <a:rPr lang="ru-RU" sz="1400" dirty="0"/>
              <a:t>.</a:t>
            </a:r>
            <a:endParaRPr lang="en-US" sz="1400" dirty="0"/>
          </a:p>
          <a:p>
            <a:pPr algn="just">
              <a:spcAft>
                <a:spcPts val="600"/>
              </a:spcAft>
            </a:pPr>
            <a:r>
              <a:rPr lang="ru-RU" sz="1400" dirty="0"/>
              <a:t>Этот обучающий курс включает в себя презентации, панельные дискуссии и практические занятия на кадаверном материале для отработки навыков первичного эндопротезирования коленного сустава. В рамках курса будут освещены проблемы, с которыми сталкиваются хирурги при проведении ТЭКС, а также современные достижения в данной области. Практические занятия на кадаверном материале предоставят участникам возможность ознакомиться с хирургическим процессом, инструментами и техниками, используемыми при работе с системой </a:t>
            </a:r>
            <a:r>
              <a:rPr lang="en-US" sz="1400" dirty="0"/>
              <a:t>Attune®</a:t>
            </a:r>
            <a:r>
              <a:rPr lang="ru-RU" sz="1400" dirty="0"/>
              <a:t>.</a:t>
            </a:r>
          </a:p>
          <a:p>
            <a:pPr lvl="0"/>
            <a:endParaRPr lang="ru-RU" sz="1400" dirty="0"/>
          </a:p>
          <a:p>
            <a:pPr lvl="0"/>
            <a:r>
              <a:rPr lang="en-US" sz="1400" dirty="0"/>
              <a:t>От </a:t>
            </a:r>
            <a:r>
              <a:rPr lang="en-US" sz="1400" dirty="0" err="1"/>
              <a:t>имени</a:t>
            </a:r>
            <a:r>
              <a:rPr lang="en-US" sz="1400" dirty="0"/>
              <a:t> Johnson &amp; Johnson Institute </a:t>
            </a:r>
            <a:r>
              <a:rPr lang="en-US" sz="1400" dirty="0" err="1"/>
              <a:t>желаем</a:t>
            </a:r>
            <a:r>
              <a:rPr lang="en-US" sz="1400" dirty="0"/>
              <a:t> </a:t>
            </a:r>
            <a:r>
              <a:rPr lang="ru-RU" sz="1400" dirty="0"/>
              <a:t>в</a:t>
            </a:r>
            <a:r>
              <a:rPr lang="en-US" sz="1400" dirty="0" err="1"/>
              <a:t>ам</a:t>
            </a:r>
            <a:r>
              <a:rPr lang="en-US" sz="1400" dirty="0"/>
              <a:t> </a:t>
            </a:r>
            <a:r>
              <a:rPr lang="en-US" sz="1400" dirty="0" err="1"/>
              <a:t>продуктивного</a:t>
            </a:r>
            <a:r>
              <a:rPr lang="en-US" sz="1400" dirty="0"/>
              <a:t> </a:t>
            </a:r>
            <a:r>
              <a:rPr lang="en-US" sz="1400" dirty="0" err="1"/>
              <a:t>обучения</a:t>
            </a:r>
            <a:r>
              <a:rPr lang="en-US" sz="1400" dirty="0"/>
              <a:t>!</a:t>
            </a:r>
            <a:endParaRPr lang="ru-RU" sz="1400" dirty="0"/>
          </a:p>
          <a:p>
            <a:pPr>
              <a:spcAft>
                <a:spcPts val="600"/>
              </a:spcAft>
            </a:pPr>
            <a:endParaRPr lang="ru-RU" sz="1300" dirty="0"/>
          </a:p>
          <a:p>
            <a:pPr>
              <a:spcAft>
                <a:spcPts val="600"/>
              </a:spcAft>
            </a:pPr>
            <a:r>
              <a:rPr lang="ru-RU" sz="1400" b="1" dirty="0"/>
              <a:t>Артем </a:t>
            </a:r>
            <a:r>
              <a:rPr lang="ru-RU" sz="1400" b="1" dirty="0" err="1"/>
              <a:t>Гремитских</a:t>
            </a:r>
            <a:endParaRPr lang="en-US" sz="1400" b="1" dirty="0"/>
          </a:p>
          <a:p>
            <a:pPr>
              <a:spcAft>
                <a:spcPts val="600"/>
              </a:spcAft>
            </a:pPr>
            <a:r>
              <a:rPr lang="en-US" sz="1300" dirty="0"/>
              <a:t>Professional Education Manager </a:t>
            </a:r>
            <a:r>
              <a:rPr lang="en-US" sz="1300" dirty="0" err="1"/>
              <a:t>DePuy</a:t>
            </a:r>
            <a:r>
              <a:rPr lang="en-US" sz="1300" dirty="0"/>
              <a:t> Synthes, Russia &amp; CIS</a:t>
            </a:r>
          </a:p>
          <a:p>
            <a:pPr>
              <a:spcAft>
                <a:spcPts val="600"/>
              </a:spcAft>
            </a:pPr>
            <a:r>
              <a:rPr lang="en-US" sz="1300" dirty="0"/>
              <a:t>Strategy &amp; Operations Department</a:t>
            </a:r>
          </a:p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FF0000"/>
                </a:solidFill>
              </a:rPr>
              <a:t>Johnson &amp; Johnson</a:t>
            </a:r>
          </a:p>
          <a:p>
            <a:pPr>
              <a:spcAft>
                <a:spcPts val="600"/>
              </a:spcAft>
            </a:pPr>
            <a:r>
              <a:rPr lang="en-US" sz="1300" dirty="0"/>
              <a:t>Medical Devices Companies </a:t>
            </a:r>
          </a:p>
          <a:p>
            <a:pPr>
              <a:spcAft>
                <a:spcPts val="1200"/>
              </a:spcAft>
            </a:pPr>
            <a:r>
              <a:rPr lang="en-US" sz="1300" dirty="0"/>
              <a:t>M: +7 926 329 03 42                                                                                          </a:t>
            </a:r>
            <a:r>
              <a:rPr lang="en-US" sz="1300" dirty="0">
                <a:hlinkClick r:id="rId2"/>
              </a:rPr>
              <a:t>agremits@its.jnj.com</a:t>
            </a:r>
            <a:endParaRPr lang="en-US" sz="1300" dirty="0"/>
          </a:p>
        </p:txBody>
      </p:sp>
      <p:pic>
        <p:nvPicPr>
          <p:cNvPr id="10" name="Picture 9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448E2C03-4F00-2787-7B44-7C13AB9B2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8265"/>
            <a:ext cx="6858000" cy="914400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FE4275B9-9FFD-1EFC-5CEB-1F4EA3E6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38739" y="7434980"/>
            <a:ext cx="1270744" cy="12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in a white suit&#10;&#10;Description automatically generated">
            <a:extLst>
              <a:ext uri="{FF2B5EF4-FFF2-40B4-BE49-F238E27FC236}">
                <a16:creationId xmlns:a16="http://schemas.microsoft.com/office/drawing/2014/main" id="{959FD342-6E2A-76B3-3EC6-826704F04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080" y="7244250"/>
            <a:ext cx="1128628" cy="1452440"/>
          </a:xfrm>
          <a:prstGeom prst="rect">
            <a:avLst/>
          </a:prstGeom>
        </p:spPr>
      </p:pic>
      <p:sp>
        <p:nvSpPr>
          <p:cNvPr id="5" name="Rectangle 39">
            <a:extLst>
              <a:ext uri="{FF2B5EF4-FFF2-40B4-BE49-F238E27FC236}">
                <a16:creationId xmlns:a16="http://schemas.microsoft.com/office/drawing/2014/main" id="{43E6116A-369E-4352-7BA8-E85307DCB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46" y="8792821"/>
            <a:ext cx="1892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Корнилов Николай Николаевич</a:t>
            </a: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60D0862E-0C33-F649-1B55-EB250DE52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467" y="8842787"/>
            <a:ext cx="18923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Hesham Al </a:t>
            </a:r>
            <a:r>
              <a:rPr lang="en-US" altLang="ru-RU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Khateeb</a:t>
            </a:r>
            <a:r>
              <a:rPr lang="ru-RU" alt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20724509-C67D-F6EF-1FDE-6A1A43792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767" y="8792821"/>
            <a:ext cx="1892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Гиркало Михаил Владимирович</a:t>
            </a:r>
          </a:p>
        </p:txBody>
      </p:sp>
      <p:pic>
        <p:nvPicPr>
          <p:cNvPr id="11" name="Picture 10" descr="A close-up of a person&#10;&#10;AI-generated content may be incorrect.">
            <a:extLst>
              <a:ext uri="{FF2B5EF4-FFF2-40B4-BE49-F238E27FC236}">
                <a16:creationId xmlns:a16="http://schemas.microsoft.com/office/drawing/2014/main" id="{230B2C74-4711-BDCE-1EA8-288062F32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913" y="7421373"/>
            <a:ext cx="1313692" cy="131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9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2D45A-8E7E-951F-F818-26D86C2C73C8}"/>
              </a:ext>
            </a:extLst>
          </p:cNvPr>
          <p:cNvSpPr/>
          <p:nvPr/>
        </p:nvSpPr>
        <p:spPr>
          <a:xfrm>
            <a:off x="0" y="-56840"/>
            <a:ext cx="6858000" cy="1322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FF1D10-3D0F-1697-D7B6-596B849272B9}"/>
              </a:ext>
            </a:extLst>
          </p:cNvPr>
          <p:cNvSpPr txBox="1"/>
          <p:nvPr/>
        </p:nvSpPr>
        <p:spPr>
          <a:xfrm>
            <a:off x="563563" y="358960"/>
            <a:ext cx="6294437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defRPr/>
            </a:pPr>
            <a:r>
              <a:rPr lang="ru-RU" sz="3200" dirty="0">
                <a:solidFill>
                  <a:schemeClr val="bg1"/>
                </a:solidFill>
                <a:latin typeface="+mj-lt"/>
              </a:rPr>
              <a:t>Программа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C78B465-1E5C-7ACD-4473-B8F081EBC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558798"/>
              </p:ext>
            </p:extLst>
          </p:nvPr>
        </p:nvGraphicFramePr>
        <p:xfrm>
          <a:off x="216485" y="1681186"/>
          <a:ext cx="6425030" cy="755075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38624">
                  <a:extLst>
                    <a:ext uri="{9D8B030D-6E8A-4147-A177-3AD203B41FA5}">
                      <a16:colId xmlns:a16="http://schemas.microsoft.com/office/drawing/2014/main" val="146517651"/>
                    </a:ext>
                  </a:extLst>
                </a:gridCol>
                <a:gridCol w="4112994">
                  <a:extLst>
                    <a:ext uri="{9D8B030D-6E8A-4147-A177-3AD203B41FA5}">
                      <a16:colId xmlns:a16="http://schemas.microsoft.com/office/drawing/2014/main" val="1744608636"/>
                    </a:ext>
                  </a:extLst>
                </a:gridCol>
                <a:gridCol w="1573412">
                  <a:extLst>
                    <a:ext uri="{9D8B030D-6E8A-4147-A177-3AD203B41FA5}">
                      <a16:colId xmlns:a16="http://schemas.microsoft.com/office/drawing/2014/main" val="2615543924"/>
                    </a:ext>
                  </a:extLst>
                </a:gridCol>
              </a:tblGrid>
              <a:tr h="374527">
                <a:tc gridSpan="3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5 сентября </a:t>
                      </a:r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ru-RU" sz="18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8340" marB="28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048292"/>
                  </a:ext>
                </a:extLst>
              </a:tr>
              <a:tr h="38976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09:00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Приветственное слово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ProfEd Team</a:t>
                      </a:r>
                      <a:endParaRPr lang="ru-RU" sz="18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295269"/>
                  </a:ext>
                </a:extLst>
              </a:tr>
              <a:tr h="805332">
                <a:tc>
                  <a:txBody>
                    <a:bodyPr/>
                    <a:lstStyle/>
                    <a:p>
                      <a:pPr marL="0" marR="0" lvl="0" indent="0" algn="ctr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09:05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Данные регистров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Важные факторы выживаемости,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PROMS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и удовлетворенности пациентов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Корнилов Н.Н.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333776"/>
                  </a:ext>
                </a:extLst>
              </a:tr>
              <a:tr h="1303611">
                <a:tc>
                  <a:txBody>
                    <a:bodyPr/>
                    <a:lstStyle/>
                    <a:p>
                      <a:pPr marL="0" marR="0" lvl="0" indent="0" algn="ctr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09:20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Современная философия выравнивание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Обзор научных работ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краткое введение в индивидуализированное выравнивание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/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Оптимизация кинематики с </a:t>
                      </a:r>
                      <a:r>
                        <a:rPr lang="ru-RU" sz="1576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Attune</a:t>
                      </a:r>
                      <a:r>
                        <a:rPr lang="ru-RU" sz="157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Гиркало М.В.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256010"/>
                  </a:ext>
                </a:extLst>
              </a:tr>
              <a:tr h="40237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09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:3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Противоречия в ТЭКС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Dr. Hesham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149791"/>
                  </a:ext>
                </a:extLst>
              </a:tr>
              <a:tr h="62284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09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:50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Основные этапы ТЭКС и обзор хирургической техники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Гиркало М.В.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04085"/>
                  </a:ext>
                </a:extLst>
              </a:tr>
              <a:tr h="40485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:0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Перерыв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6200" marB="76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852858"/>
                  </a:ext>
                </a:extLst>
              </a:tr>
              <a:tr h="37630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Баланс мягких тканей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Корнилов Н.Н.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241064"/>
                  </a:ext>
                </a:extLst>
              </a:tr>
              <a:tr h="376305">
                <a:tc>
                  <a:txBody>
                    <a:bodyPr/>
                    <a:lstStyle/>
                    <a:p>
                      <a:pPr marL="0" marR="0" lvl="0" indent="0" algn="ctr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:45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Обсуждение клинических случаев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Преподаватели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882163"/>
                  </a:ext>
                </a:extLst>
              </a:tr>
              <a:tr h="43583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:00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Обед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827858"/>
                  </a:ext>
                </a:extLst>
              </a:tr>
              <a:tr h="40225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13: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Практические занятия с применением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VR </a:t>
                      </a:r>
                      <a:r>
                        <a:rPr lang="ru-RU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технологий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Преподаватели</a:t>
                      </a:r>
                    </a:p>
                    <a:p>
                      <a:pPr marL="0" indent="88900" algn="l">
                        <a:lnSpc>
                          <a:spcPts val="1000"/>
                        </a:lnSpc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79921"/>
                  </a:ext>
                </a:extLst>
              </a:tr>
              <a:tr h="55619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Практические занятия на кадаверном материале 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Преподаватели</a:t>
                      </a:r>
                    </a:p>
                    <a:p>
                      <a:pPr marL="0" indent="88900" algn="l">
                        <a:lnSpc>
                          <a:spcPts val="1000"/>
                        </a:lnSpc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59983"/>
                  </a:ext>
                </a:extLst>
              </a:tr>
              <a:tr h="55619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17:00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Трансфер и Товарищеский ужин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ts val="1000"/>
                        </a:lnSpc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038376"/>
                  </a:ext>
                </a:extLst>
              </a:tr>
              <a:tr h="40225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:00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Завершение курса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732041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D0483AFA-7671-9010-822E-734C9C2A0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438" y="-22764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ноября </a:t>
            </a:r>
            <a:r>
              <a:rPr kumimoji="0" lang="en-GB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603163E-AE81-E449-FADC-DFEE853BF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9840"/>
            <a:ext cx="685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6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2D45A-8E7E-951F-F818-26D86C2C73C8}"/>
              </a:ext>
            </a:extLst>
          </p:cNvPr>
          <p:cNvSpPr/>
          <p:nvPr/>
        </p:nvSpPr>
        <p:spPr>
          <a:xfrm>
            <a:off x="0" y="-56840"/>
            <a:ext cx="6858000" cy="1322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FF1D10-3D0F-1697-D7B6-596B849272B9}"/>
              </a:ext>
            </a:extLst>
          </p:cNvPr>
          <p:cNvSpPr txBox="1"/>
          <p:nvPr/>
        </p:nvSpPr>
        <p:spPr>
          <a:xfrm>
            <a:off x="493177" y="311314"/>
            <a:ext cx="6294437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Logistics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0483AFA-7671-9010-822E-734C9C2A0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438" y="-22764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ноября </a:t>
            </a:r>
            <a:r>
              <a:rPr kumimoji="0" lang="en-GB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63231-FB88-5BB7-3E30-4DBABE1A60FC}"/>
              </a:ext>
            </a:extLst>
          </p:cNvPr>
          <p:cNvSpPr txBox="1"/>
          <p:nvPr/>
        </p:nvSpPr>
        <p:spPr>
          <a:xfrm>
            <a:off x="493177" y="1691986"/>
            <a:ext cx="22579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+mj-lt"/>
              </a:rPr>
              <a:t>Venue: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E7AE3AA2-3687-3B4B-D347-D38FAA1675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177" y="2249768"/>
            <a:ext cx="5662963" cy="260392"/>
          </a:xfrm>
        </p:spPr>
        <p:txBody>
          <a:bodyPr/>
          <a:lstStyle/>
          <a:p>
            <a:r>
              <a:rPr lang="en-US" sz="1600" b="1" dirty="0"/>
              <a:t>University of Sharjah, UAE</a:t>
            </a:r>
            <a:endParaRPr lang="ru-RU" sz="1600" b="1" dirty="0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1535F0BD-E999-2006-13BE-540376A12D73}"/>
              </a:ext>
            </a:extLst>
          </p:cNvPr>
          <p:cNvSpPr txBox="1">
            <a:spLocks/>
          </p:cNvSpPr>
          <p:nvPr/>
        </p:nvSpPr>
        <p:spPr>
          <a:xfrm>
            <a:off x="377475" y="7365113"/>
            <a:ext cx="5662963" cy="1091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800741" rtl="0" eaLnBrk="1" latinLnBrk="0" hangingPunct="1">
              <a:lnSpc>
                <a:spcPct val="110000"/>
              </a:lnSpc>
              <a:spcBef>
                <a:spcPts val="525"/>
              </a:spcBef>
              <a:spcAft>
                <a:spcPts val="525"/>
              </a:spcAft>
              <a:buFont typeface="Arial" panose="020B0604020202020204" pitchFamily="34" charset="0"/>
              <a:buNone/>
              <a:tabLst/>
              <a:defRPr sz="1168" b="1" i="0" kern="1200">
                <a:solidFill>
                  <a:schemeClr val="tx1"/>
                </a:solidFill>
                <a:latin typeface="Johnson Text" pitchFamily="2" charset="77"/>
                <a:ea typeface="+mn-ea"/>
                <a:cs typeface="+mn-cs"/>
              </a:defRPr>
            </a:lvl1pPr>
            <a:lvl2pPr marL="250231" indent="-250231" algn="l" defTabSz="800741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/>
              <a:defRPr sz="1576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0463" indent="-250231" algn="l" defTabSz="800741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/>
              <a:defRPr sz="1401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0300" indent="-250231" algn="l" defTabSz="800741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/>
              <a:defRPr sz="1401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00741" rtl="0" eaLnBrk="1" latinLnBrk="0" hangingPunct="1">
              <a:lnSpc>
                <a:spcPct val="110000"/>
              </a:lnSpc>
              <a:spcBef>
                <a:spcPts val="525"/>
              </a:spcBef>
              <a:spcAft>
                <a:spcPts val="525"/>
              </a:spcAft>
              <a:buFont typeface="Arial" panose="020B0604020202020204" pitchFamily="34" charset="0"/>
              <a:buNone/>
              <a:tabLst/>
              <a:defRPr sz="701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00741" rtl="0" eaLnBrk="1" latinLnBrk="0" hangingPunct="1">
              <a:lnSpc>
                <a:spcPct val="90000"/>
              </a:lnSpc>
              <a:spcBef>
                <a:spcPts val="525"/>
              </a:spcBef>
              <a:spcAft>
                <a:spcPts val="525"/>
              </a:spcAft>
              <a:buFont typeface="Arial" panose="020B0604020202020204" pitchFamily="34" charset="0"/>
              <a:buNone/>
              <a:defRPr lang="en-GB" sz="1576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00741" rtl="0" eaLnBrk="1" latinLnBrk="0" hangingPunct="1">
              <a:lnSpc>
                <a:spcPct val="90000"/>
              </a:lnSpc>
              <a:spcBef>
                <a:spcPts val="525"/>
              </a:spcBef>
              <a:spcAft>
                <a:spcPts val="525"/>
              </a:spcAft>
              <a:buFont typeface="Arial" panose="020B0604020202020204" pitchFamily="34" charset="0"/>
              <a:buNone/>
              <a:defRPr lang="en-GB" sz="1576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00741" rtl="0" eaLnBrk="1" latinLnBrk="0" hangingPunct="1">
              <a:lnSpc>
                <a:spcPct val="90000"/>
              </a:lnSpc>
              <a:spcBef>
                <a:spcPts val="525"/>
              </a:spcBef>
              <a:spcAft>
                <a:spcPts val="525"/>
              </a:spcAft>
              <a:buFont typeface="Arial" panose="020B0604020202020204" pitchFamily="34" charset="0"/>
              <a:buNone/>
              <a:defRPr lang="en-GB" sz="1576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00741" rtl="0" eaLnBrk="1" latinLnBrk="0" hangingPunct="1">
              <a:lnSpc>
                <a:spcPct val="90000"/>
              </a:lnSpc>
              <a:spcBef>
                <a:spcPts val="525"/>
              </a:spcBef>
              <a:spcAft>
                <a:spcPts val="525"/>
              </a:spcAft>
              <a:buFont typeface="Arial" panose="020B0604020202020204" pitchFamily="34" charset="0"/>
              <a:buNone/>
              <a:defRPr sz="1576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200" b="0" i="1" dirty="0">
                <a:latin typeface="+mn-lt"/>
              </a:rPr>
              <a:t>*</a:t>
            </a:r>
            <a:r>
              <a:rPr lang="ru-RU" sz="1200" b="0" i="1" dirty="0">
                <a:latin typeface="+mn-lt"/>
              </a:rPr>
              <a:t>Информация предназначена для медицинских специалистов</a:t>
            </a:r>
            <a:endParaRPr lang="en-US" sz="1200" b="0" i="1" dirty="0">
              <a:latin typeface="+mn-lt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200" b="0" i="1" dirty="0">
                <a:latin typeface="+mn-lt"/>
              </a:rPr>
              <a:t>*</a:t>
            </a:r>
            <a:r>
              <a:rPr lang="ru-RU" sz="1200" b="0" i="1" dirty="0">
                <a:latin typeface="+mn-lt"/>
              </a:rPr>
              <a:t>все преподаватели будут задействованы в ходе всего мероприятия </a:t>
            </a:r>
            <a:r>
              <a:rPr lang="en-US" sz="1200" b="0" i="1" dirty="0">
                <a:latin typeface="+mn-lt"/>
              </a:rPr>
              <a:t>&amp; </a:t>
            </a:r>
            <a:r>
              <a:rPr lang="ru-RU" sz="1200" b="0" i="1" dirty="0">
                <a:latin typeface="+mn-lt"/>
              </a:rPr>
              <a:t>каждый из преподавателей будет принимать участие в практических занятиях на кадаверном материале </a:t>
            </a:r>
          </a:p>
        </p:txBody>
      </p:sp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F8FD671D-5C85-7562-9303-42604328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8265"/>
            <a:ext cx="685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2526"/>
      </p:ext>
    </p:extLst>
  </p:cSld>
  <p:clrMapOvr>
    <a:masterClrMapping/>
  </p:clrMapOvr>
</p:sld>
</file>

<file path=ppt/theme/theme1.xml><?xml version="1.0" encoding="utf-8"?>
<a:theme xmlns:a="http://schemas.openxmlformats.org/drawingml/2006/main" name="Johnson and Johnson">
  <a:themeElements>
    <a:clrScheme name="Johnson and Johnson 1">
      <a:dk1>
        <a:srgbClr val="000000"/>
      </a:dk1>
      <a:lt1>
        <a:srgbClr val="FFFFFF"/>
      </a:lt1>
      <a:dk2>
        <a:srgbClr val="F9F7F6"/>
      </a:dk2>
      <a:lt2>
        <a:srgbClr val="564C47"/>
      </a:lt2>
      <a:accent1>
        <a:srgbClr val="EB1700"/>
      </a:accent1>
      <a:accent2>
        <a:srgbClr val="000000"/>
      </a:accent2>
      <a:accent3>
        <a:srgbClr val="C1BBB3"/>
      </a:accent3>
      <a:accent4>
        <a:srgbClr val="004685"/>
      </a:accent4>
      <a:accent5>
        <a:srgbClr val="69D0FF"/>
      </a:accent5>
      <a:accent6>
        <a:srgbClr val="541980"/>
      </a:accent6>
      <a:hlink>
        <a:srgbClr val="000000"/>
      </a:hlink>
      <a:folHlink>
        <a:srgbClr val="000000"/>
      </a:folHlink>
    </a:clrScheme>
    <a:fontScheme name="J&amp;J">
      <a:majorFont>
        <a:latin typeface="Johnson Display"/>
        <a:ea typeface=""/>
        <a:cs typeface=""/>
      </a:majorFont>
      <a:minorFont>
        <a:latin typeface="Johnson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latin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85750" indent="-285750" algn="l">
          <a:buFont typeface="Arial" panose="020B0604020202020204" pitchFamily="34" charset="0"/>
          <a:buChar char="•"/>
          <a:defRPr sz="1800" kern="1200" dirty="0" err="1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J_Core_Program_Half_Page_Handout_L2" id="{4FE58F6F-DAE8-8F46-B0A2-663533D533C1}" vid="{CCEF6707-C478-D94D-BED2-EAC11023AE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EEAEC0FC357742BFF40BE2520BD355" ma:contentTypeVersion="13" ma:contentTypeDescription="Create a new document." ma:contentTypeScope="" ma:versionID="f4e7ee7abf4fe086f242559330916975">
  <xsd:schema xmlns:xsd="http://www.w3.org/2001/XMLSchema" xmlns:xs="http://www.w3.org/2001/XMLSchema" xmlns:p="http://schemas.microsoft.com/office/2006/metadata/properties" xmlns:ns2="600335d0-34a3-4bd9-898c-4d5e2ba29d05" xmlns:ns3="f2ccc4b5-fd23-460f-8543-e4ae61c5cc53" targetNamespace="http://schemas.microsoft.com/office/2006/metadata/properties" ma:root="true" ma:fieldsID="dcfcfe16c0f56b14933eb9d7fdcf9eb9" ns2:_="" ns3:_="">
    <xsd:import namespace="600335d0-34a3-4bd9-898c-4d5e2ba29d05"/>
    <xsd:import namespace="f2ccc4b5-fd23-460f-8543-e4ae61c5c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335d0-34a3-4bd9-898c-4d5e2ba29d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e82b97c-6a8a-4995-9eb5-298aced380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cc4b5-fd23-460f-8543-e4ae61c5cc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0335d0-34a3-4bd9-898c-4d5e2ba29d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DEA29D-8A9A-423F-B932-8554C7120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335d0-34a3-4bd9-898c-4d5e2ba29d05"/>
    <ds:schemaRef ds:uri="f2ccc4b5-fd23-460f-8543-e4ae61c5c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0AF57B-C53B-4FB2-9DD7-0ADAEAB38E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10D4CA-18B5-4C1E-A262-98552F8666C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2ccc4b5-fd23-460f-8543-e4ae61c5cc53"/>
    <ds:schemaRef ds:uri="600335d0-34a3-4bd9-898c-4d5e2ba29d0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ca48ea3-8c75-4d36-b64f-70604b11fd22}" enabled="1" method="Standard" siteId="{3ac94b33-9135-4821-9502-eafda6592a3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Johnson and Johnson</Template>
  <TotalTime>1708</TotalTime>
  <Words>364</Words>
  <Application>Microsoft Office PowerPoint</Application>
  <PresentationFormat>A4 Paper (210x297 mm)</PresentationFormat>
  <Paragraphs>71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Johnson Display</vt:lpstr>
      <vt:lpstr>Johnson Text</vt:lpstr>
      <vt:lpstr>Arial</vt:lpstr>
      <vt:lpstr>Johnson and Johnson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Muzzy, Damon [DPYUS]</dc:creator>
  <cp:lastModifiedBy>Simbirskaya, Tatyana [MEDRU]</cp:lastModifiedBy>
  <cp:revision>11</cp:revision>
  <dcterms:created xsi:type="dcterms:W3CDTF">2024-08-14T12:59:41Z</dcterms:created>
  <dcterms:modified xsi:type="dcterms:W3CDTF">2025-08-05T13:49:29Z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0x0101001EEEAEC0FC357742BFF40BE2520BD355</vt:lpwstr>
  </property>
</Properties>
</file>